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90" d="100"/>
          <a:sy n="90" d="100"/>
        </p:scale>
        <p:origin x="232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36D11-FA3E-E3AA-D5C1-627B23EA24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822A3C-3BB4-1446-09E2-7C752FF2B2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3F538-66DE-DA79-3C08-5A66274DB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594B6-61B2-7E48-ADCF-388F696BB20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29F52-76F0-21EF-2160-F54FD344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45EE8-DD36-51F1-90FB-49194A777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38BE-9067-BB49-8CE5-34D8BC623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06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C47FD-8909-F4E4-7C7F-D10A51E2F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D303B8-710C-5DFB-C107-4B7C8F816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3DAEE-93DB-C0B5-B31E-51DDEB73B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594B6-61B2-7E48-ADCF-388F696BB20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4440E-0C02-1981-CB5A-016803B85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1AEB8-8F69-B632-E6D6-72BCEF695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38BE-9067-BB49-8CE5-34D8BC623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36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C77A0A-429D-DE12-1479-1DB4B67417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164FE5-BB8F-9815-4678-B3BE8A8E2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993DC-B0A9-7066-770D-0BB22E966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594B6-61B2-7E48-ADCF-388F696BB20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75B7-52C7-C650-6701-EED16726E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55C3B-77D7-BE9E-B3F0-4082ECAC6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38BE-9067-BB49-8CE5-34D8BC623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9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8A291-70C9-A6F2-7BD1-E541F808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25499-E780-B58A-2574-56AE141C8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9205A-46EE-9C7B-4801-20E189CB3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594B6-61B2-7E48-ADCF-388F696BB20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73A44-0A83-2D83-5590-F6574FBF7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1328A-9422-C440-9E9C-B765A836C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38BE-9067-BB49-8CE5-34D8BC623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93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D2D40-6AFD-0B11-D7AD-B87AA26E1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7DD0C-D497-9A54-30E5-1A5F9F13C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33EBD-138B-2426-CD63-4A40A3514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594B6-61B2-7E48-ADCF-388F696BB20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183BA-1D7F-0173-DAE0-0A5ECBDC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52F73-C2D9-B995-426B-CE61A5BF5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38BE-9067-BB49-8CE5-34D8BC623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65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E6D8-96E7-97D3-DD21-6C5BE533B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56BEB-2BBA-286D-C8C1-201DA630B5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F8DF0C-1A8A-0A77-E91A-004D24480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FBC4D-A55E-9F8B-37C3-D6D6CA965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594B6-61B2-7E48-ADCF-388F696BB20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87332-2DE8-820E-6793-5B4227E25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0B75C4-24C3-FE72-262D-BB707DA97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38BE-9067-BB49-8CE5-34D8BC623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4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E55BE-4C9A-6EAB-C192-C8938D875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5FDE8-98F9-58D1-430C-7A026C1E1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30918F-A9BA-4DD7-C4BA-F40223270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CCDE58-252A-CCE8-3195-E98B828BFB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1C83E7-7147-A1FD-2A65-3DAE3D3CD3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90621D-99E6-1093-3006-FEA2DA9AF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594B6-61B2-7E48-ADCF-388F696BB20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B9B544-C4D2-C8FB-EF22-72F674283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AF688F-D171-15A5-669A-D4F62A57E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38BE-9067-BB49-8CE5-34D8BC623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412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EB1CB-7032-90D2-7D2A-E31462F8D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9F8A29-004E-B758-E048-8BDA09CF9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594B6-61B2-7E48-ADCF-388F696BB20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48B4C4-AABD-7666-D250-4E3B14EF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3DAE75-1361-4C02-11FB-B2408A7C4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38BE-9067-BB49-8CE5-34D8BC623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64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C9F1F5-C8B3-5FCB-E16C-A3C48D7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594B6-61B2-7E48-ADCF-388F696BB20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E0B8BB-93B1-4D89-6604-C79FD436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72865-C413-F707-38B0-32E060F0C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38BE-9067-BB49-8CE5-34D8BC623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24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08226-10BA-BF50-0514-39AB94EA1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B2390-A9BE-5331-D502-3C72C508E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E47092-E213-BC0D-E178-E35FE325D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695F25-9A3F-836D-B890-48997963E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594B6-61B2-7E48-ADCF-388F696BB20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ACDBC-3EA8-BCE4-C88F-0C2595B87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89136-A5CA-50D9-C8A0-B8AEDAB34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38BE-9067-BB49-8CE5-34D8BC623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83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43ECB-C8D6-ACD0-D1CD-33F91BE2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2D5D7D-DEEA-C818-1AEA-D56D1B53A9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2D06C-9EB0-361D-CD02-F9F0676FB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08A5FF-F83A-36DC-529D-0223254DA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594B6-61B2-7E48-ADCF-388F696BB20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AF776-E7A8-D7F6-9A9C-DC4096D8E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CAFDC-E7AB-2928-52C4-B706812E5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38BE-9067-BB49-8CE5-34D8BC623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57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62ACD8-BE72-6E5D-D05B-5BA2D5B30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EB7D58-E4E7-B0F0-CFD1-82F1B8EA9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20009-13C7-7381-ED85-AC2527772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594B6-61B2-7E48-ADCF-388F696BB20B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FEC97-6FF9-A885-B358-D21B396A08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54BE4-B589-FCB9-FB87-E2ED076657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F38BE-9067-BB49-8CE5-34D8BC623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57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DD2D68-02A9-1F16-4ED0-FFE878BF9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3802" y="0"/>
            <a:ext cx="48643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937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Serena D'AGOSTINO</dc:creator>
  <cp:lastModifiedBy>Serena D'AGOSTINO</cp:lastModifiedBy>
  <cp:revision>1</cp:revision>
  <dcterms:created xsi:type="dcterms:W3CDTF">2022-09-05T13:27:10Z</dcterms:created>
  <dcterms:modified xsi:type="dcterms:W3CDTF">2022-09-05T13:29:41Z</dcterms:modified>
</cp:coreProperties>
</file>